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315" r:id="rId28"/>
    <p:sldId id="291" r:id="rId29"/>
    <p:sldId id="316" r:id="rId30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HY견고딕" panose="02030600000101010101" pitchFamily="18" charset="-127"/>
      <p:regular r:id="rId35"/>
    </p:embeddedFont>
    <p:embeddedFont>
      <p:font typeface="HY궁서B" panose="02030600000101010101" pitchFamily="18" charset="-127"/>
      <p:regular r:id="rId36"/>
    </p:embeddedFont>
    <p:embeddedFont>
      <p:font typeface="HY헤드라인M" panose="02030600000101010101" pitchFamily="18" charset="-127"/>
      <p:regular r:id="rId37"/>
    </p:embeddedFont>
    <p:embeddedFont>
      <p:font typeface="Pretendard Variable Light" panose="00000500000000000000" pitchFamily="2" charset="-127"/>
      <p:regular r:id="rId38"/>
    </p:embeddedFont>
    <p:embeddedFont>
      <p:font typeface="나눔고딕 ExtraBold" panose="020D0904000000000000" pitchFamily="50" charset="-127"/>
      <p:bold r:id="rId39"/>
    </p:embeddedFont>
    <p:embeddedFont>
      <p:font typeface="나눔바른고딕" panose="020B0603020101020101" pitchFamily="50" charset="-127"/>
      <p:regular r:id="rId40"/>
      <p:bold r:id="rId41"/>
    </p:embeddedFont>
    <p:embeddedFont>
      <p:font typeface="휴먼둥근헤드라인" panose="02030504000101010101" pitchFamily="18" charset="-127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0A"/>
    <a:srgbClr val="0A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7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2.png"/><Relationship Id="rId21" Type="http://schemas.openxmlformats.org/officeDocument/2006/relationships/slide" Target="slide14.xml"/><Relationship Id="rId34" Type="http://schemas.openxmlformats.org/officeDocument/2006/relationships/slide" Target="slide27.xml"/><Relationship Id="rId7" Type="http://schemas.openxmlformats.org/officeDocument/2006/relationships/image" Target="../media/image6.png"/><Relationship Id="rId12" Type="http://schemas.openxmlformats.org/officeDocument/2006/relationships/slide" Target="slide4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33" Type="http://schemas.openxmlformats.org/officeDocument/2006/relationships/slide" Target="slide26.xml"/><Relationship Id="rId2" Type="http://schemas.openxmlformats.org/officeDocument/2006/relationships/image" Target="../media/image1.png"/><Relationship Id="rId16" Type="http://schemas.openxmlformats.org/officeDocument/2006/relationships/slide" Target="slide8.xml"/><Relationship Id="rId20" Type="http://schemas.openxmlformats.org/officeDocument/2006/relationships/slide" Target="slide13.xml"/><Relationship Id="rId29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3.xml"/><Relationship Id="rId24" Type="http://schemas.openxmlformats.org/officeDocument/2006/relationships/slide" Target="slide17.xml"/><Relationship Id="rId32" Type="http://schemas.openxmlformats.org/officeDocument/2006/relationships/slide" Target="slide25.xml"/><Relationship Id="rId5" Type="http://schemas.openxmlformats.org/officeDocument/2006/relationships/image" Target="../media/image4.pn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28" Type="http://schemas.openxmlformats.org/officeDocument/2006/relationships/slide" Target="slide21.xml"/><Relationship Id="rId10" Type="http://schemas.openxmlformats.org/officeDocument/2006/relationships/image" Target="../media/image9.png"/><Relationship Id="rId19" Type="http://schemas.openxmlformats.org/officeDocument/2006/relationships/slide" Target="slide12.xml"/><Relationship Id="rId31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slide6.xml"/><Relationship Id="rId22" Type="http://schemas.openxmlformats.org/officeDocument/2006/relationships/slide" Target="slide15.xml"/><Relationship Id="rId27" Type="http://schemas.openxmlformats.org/officeDocument/2006/relationships/slide" Target="slide20.xml"/><Relationship Id="rId30" Type="http://schemas.openxmlformats.org/officeDocument/2006/relationships/slide" Target="slide23.xml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B2584-FA8B-87F1-3439-17DB64D21317}"/>
              </a:ext>
            </a:extLst>
          </p:cNvPr>
          <p:cNvSpPr txBox="1"/>
          <p:nvPr/>
        </p:nvSpPr>
        <p:spPr>
          <a:xfrm>
            <a:off x="3429000" y="4305300"/>
            <a:ext cx="11702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Linux </a:t>
            </a:r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명령어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4FA7D-61CF-DE6C-4B28-5737A759A3C2}"/>
              </a:ext>
            </a:extLst>
          </p:cNvPr>
          <p:cNvSpPr txBox="1"/>
          <p:nvPr/>
        </p:nvSpPr>
        <p:spPr>
          <a:xfrm>
            <a:off x="488707" y="8552446"/>
            <a:ext cx="4926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소프트웨어학과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2021763004 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고태희</a:t>
            </a:r>
            <a:endParaRPr lang="en-US" altLang="ko-KR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3A1FE-FD5E-F8B7-8CEF-EF9EDA66E23D}"/>
              </a:ext>
            </a:extLst>
          </p:cNvPr>
          <p:cNvSpPr txBox="1"/>
          <p:nvPr/>
        </p:nvSpPr>
        <p:spPr>
          <a:xfrm>
            <a:off x="15468600" y="9704312"/>
            <a:ext cx="26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2023.06.13(</a:t>
            </a:r>
            <a:r>
              <a:rPr lang="ko-KR" altLang="en-US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화</a:t>
            </a:r>
            <a:r>
              <a:rPr lang="en-US" altLang="ko-KR" sz="2800">
                <a:latin typeface="Pretendard Variable Light" panose="00000500000000000000" pitchFamily="2" charset="-127"/>
                <a:ea typeface="Pretendard Variable Light" panose="00000500000000000000" pitchFamily="2" charset="-127"/>
              </a:rPr>
              <a:t>)</a:t>
            </a:r>
            <a:endParaRPr lang="ko-KR" altLang="en-US" sz="2800">
              <a:latin typeface="Pretendard Variable Light" panose="00000500000000000000" pitchFamily="2" charset="-127"/>
              <a:ea typeface="Pretendard Variable Light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333873" y="489143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900483" y="2792827"/>
            <a:ext cx="2995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파일에서 지정한 문자열을 포함한 행을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08138" y="1191280"/>
            <a:ext cx="2030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30E80-83C6-525C-1A0D-B40BE4E56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59" y="1720912"/>
            <a:ext cx="6548627" cy="78098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1B3C9-1CA3-0446-DCE3-E9AACEF07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7509" y="1720911"/>
            <a:ext cx="7942974" cy="7810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BADC6F-297E-71CE-B55D-44A951694605}"/>
              </a:ext>
            </a:extLst>
          </p:cNvPr>
          <p:cNvSpPr txBox="1"/>
          <p:nvPr/>
        </p:nvSpPr>
        <p:spPr>
          <a:xfrm>
            <a:off x="14900483" y="5879801"/>
            <a:ext cx="3401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grep –n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포함된 행의 번호를 함께 출력</a:t>
            </a:r>
          </a:p>
        </p:txBody>
      </p:sp>
    </p:spTree>
    <p:extLst>
      <p:ext uri="{BB962C8B-B14F-4D97-AF65-F5344CB8AC3E}">
        <p14:creationId xmlns:p14="http://schemas.microsoft.com/office/powerpoint/2010/main" val="4309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6422997" y="503797"/>
            <a:ext cx="56179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ea"/>
              <a:buAutoNum type="circleNumDbPlain" startAt="2"/>
            </a:pPr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grep (-n)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19484" y="3540034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DD7C82-BC79-DC42-6E74-61E82E2C4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484" y="4492704"/>
            <a:ext cx="8201052" cy="1830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7B44B2-9E53-0BBA-AD48-8C911E05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9466" y="4492704"/>
            <a:ext cx="8413580" cy="18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0134600" y="629828"/>
            <a:ext cx="4122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head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head -n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지정한 행의 수 만큼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44577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71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DD3F8-8866-22E4-65D3-299720D0F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18" y="1373833"/>
            <a:ext cx="6233130" cy="8125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F6686-8DC3-3B2E-BCC9-0954F7A347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5160160"/>
            <a:ext cx="7255423" cy="9917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857E24-AD89-FF69-8BD9-94C794A1C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1529" y="7353649"/>
            <a:ext cx="7429416" cy="9917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F912A8-78D0-C03E-84F9-37D992F49E35}"/>
              </a:ext>
            </a:extLst>
          </p:cNvPr>
          <p:cNvSpPr txBox="1"/>
          <p:nvPr/>
        </p:nvSpPr>
        <p:spPr>
          <a:xfrm>
            <a:off x="8488408" y="6818699"/>
            <a:ext cx="2920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head -n</a:t>
            </a:r>
          </a:p>
        </p:txBody>
      </p:sp>
    </p:spTree>
    <p:extLst>
      <p:ext uri="{BB962C8B-B14F-4D97-AF65-F5344CB8AC3E}">
        <p14:creationId xmlns:p14="http://schemas.microsoft.com/office/powerpoint/2010/main" val="387754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2054043" y="594071"/>
            <a:ext cx="113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ls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882698" y="1830780"/>
            <a:ext cx="5155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ls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디렉토리에 있는 내용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7757629" y="376111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8128" y="1202930"/>
            <a:ext cx="1973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4A651-F099-7885-75D4-12ED197348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225" y="1811656"/>
            <a:ext cx="6516234" cy="7630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F871E-B8CF-7283-4545-978EB461A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629" y="4447672"/>
            <a:ext cx="9890976" cy="1587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419C38-75E9-9C10-BE73-B0DE03C644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2698" y="7396234"/>
            <a:ext cx="9474982" cy="20443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1FA98-EA31-DFBA-F901-91B78B02C4BE}"/>
              </a:ext>
            </a:extLst>
          </p:cNvPr>
          <p:cNvSpPr txBox="1"/>
          <p:nvPr/>
        </p:nvSpPr>
        <p:spPr>
          <a:xfrm>
            <a:off x="7882698" y="6856467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ls</a:t>
            </a:r>
          </a:p>
        </p:txBody>
      </p:sp>
    </p:spTree>
    <p:extLst>
      <p:ext uri="{BB962C8B-B14F-4D97-AF65-F5344CB8AC3E}">
        <p14:creationId xmlns:p14="http://schemas.microsoft.com/office/powerpoint/2010/main" val="25470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63504" y="559451"/>
            <a:ext cx="2945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mkdir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391153" y="2088223"/>
            <a:ext cx="2871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mkdir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디렉토리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5804" y="2962115"/>
            <a:ext cx="1934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3456D-BA51-C992-C9F6-A52DBE8CE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331" y="3628014"/>
            <a:ext cx="7206092" cy="587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506843-AF32-7F87-010E-0DB329206B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5672" y="7449026"/>
            <a:ext cx="8997077" cy="2059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EB02F3-96A3-FA0A-C97F-915466262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65672" y="4399353"/>
            <a:ext cx="9064542" cy="1963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217918-3B4F-FA60-0B3E-6E6681601F51}"/>
              </a:ext>
            </a:extLst>
          </p:cNvPr>
          <p:cNvSpPr txBox="1"/>
          <p:nvPr/>
        </p:nvSpPr>
        <p:spPr>
          <a:xfrm>
            <a:off x="8548554" y="386160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3601" y="688015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58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950999" y="495300"/>
            <a:ext cx="2577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more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676168" y="2634523"/>
            <a:ext cx="3607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more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내용을 페이지 단위로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3137312" y="526729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54254" y="2028199"/>
            <a:ext cx="2112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95ED44-724F-0FAC-8DB9-6BE77ABD8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64" y="2634523"/>
            <a:ext cx="6521223" cy="685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B3C5C7-6B99-A9DE-1A85-EEF8109ED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0643" y="2661154"/>
            <a:ext cx="6960673" cy="6813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4632B6-3DB5-1CC8-6A80-A12E2FA14F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1237" y="5971915"/>
            <a:ext cx="4990444" cy="35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1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6" y="503022"/>
            <a:ext cx="1647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mv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mv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49261" y="688426"/>
            <a:ext cx="1925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580353" y="547409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F0B4C1-0A8C-BEF8-6E6B-9022FF0CB91A}"/>
              </a:ext>
            </a:extLst>
          </p:cNvPr>
          <p:cNvGrpSpPr/>
          <p:nvPr/>
        </p:nvGrpSpPr>
        <p:grpSpPr>
          <a:xfrm>
            <a:off x="479054" y="1205913"/>
            <a:ext cx="6357276" cy="8420678"/>
            <a:chOff x="550997" y="1446517"/>
            <a:chExt cx="6277851" cy="94867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518FE6-7FCA-5116-515C-45723F8F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8220" y="1446517"/>
              <a:ext cx="6270628" cy="25149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75DB5C7-973A-E3A6-B81C-5C1E20F0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997" y="3893320"/>
              <a:ext cx="6277851" cy="7039957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B6F8633-0C64-EB7A-0AA2-75B5E271FB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636" y="4025757"/>
            <a:ext cx="8621419" cy="747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912EAC0-69DE-4733-FD73-AEE47D09C6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1995" y="6522919"/>
            <a:ext cx="8152348" cy="16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61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217385" y="503022"/>
            <a:ext cx="20639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pwd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396835" y="3771560"/>
            <a:ext cx="6605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pwd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디렉토리 경로 표시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절대 경로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372600" y="685646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676399" y="3059065"/>
            <a:ext cx="2085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99B79-AFE4-0D99-7EAE-47D8570D9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3514" y="3715262"/>
            <a:ext cx="6271286" cy="4861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B89879-FB35-693E-7BC5-F0095C1DD9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5200" y="7610523"/>
            <a:ext cx="6454400" cy="7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341822" y="607265"/>
            <a:ext cx="3597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rename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rename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이름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831293" y="2443620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FCED1-F22E-2D37-2742-AF2EA25064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360" y="3024094"/>
            <a:ext cx="7517918" cy="5719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A8563-B1D8-898A-B6F0-6F7E5D01BD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4010916"/>
            <a:ext cx="8302331" cy="678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D15CDC-0AA6-1C53-D445-89ED86165214}"/>
              </a:ext>
            </a:extLst>
          </p:cNvPr>
          <p:cNvGrpSpPr/>
          <p:nvPr/>
        </p:nvGrpSpPr>
        <p:grpSpPr>
          <a:xfrm>
            <a:off x="8788994" y="6200317"/>
            <a:ext cx="8214761" cy="678079"/>
            <a:chOff x="8788994" y="6200317"/>
            <a:chExt cx="8214761" cy="67807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EC84A8-B9DF-5FBF-A28C-D3AF2940B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8994" y="6200317"/>
              <a:ext cx="8214761" cy="67807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2539AE1-C943-7295-726A-B70771FAA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438600" y="681990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A47CC48-4C98-0C8F-5F3A-64043C303A30}"/>
              </a:ext>
            </a:extLst>
          </p:cNvPr>
          <p:cNvGrpSpPr/>
          <p:nvPr/>
        </p:nvGrpSpPr>
        <p:grpSpPr>
          <a:xfrm>
            <a:off x="8798858" y="8065387"/>
            <a:ext cx="8125834" cy="678079"/>
            <a:chOff x="8849026" y="8065387"/>
            <a:chExt cx="8125834" cy="67807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3EAD53-C820-D87C-5AF5-AFEB0BA8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49026" y="8065387"/>
              <a:ext cx="8125834" cy="678079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53F6131-F35E-7752-1D82-D81C74869957}"/>
                </a:ext>
              </a:extLst>
            </p:cNvPr>
            <p:cNvCxnSpPr>
              <a:cxnSpLocks/>
            </p:cNvCxnSpPr>
            <p:nvPr/>
          </p:nvCxnSpPr>
          <p:spPr>
            <a:xfrm>
              <a:off x="11362400" y="8680230"/>
              <a:ext cx="9058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54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99413" y="573567"/>
            <a:ext cx="144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649201" y="2088223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571388" y="303986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77435" y="2735795"/>
            <a:ext cx="2058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79294-5771-5071-6CDF-0AEB5824F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56" y="3398632"/>
            <a:ext cx="7393371" cy="5281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9A13D-4989-F854-E970-B2D9D3FDEE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8994" y="3999581"/>
            <a:ext cx="8034550" cy="7376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D84A08-7EC4-7C1F-08F6-1A97A4120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2858" y="7943529"/>
            <a:ext cx="6992326" cy="1276528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00532E-14B6-CFFF-99D9-E193F403F386}"/>
              </a:ext>
            </a:extLst>
          </p:cNvPr>
          <p:cNvGrpSpPr/>
          <p:nvPr/>
        </p:nvGrpSpPr>
        <p:grpSpPr>
          <a:xfrm>
            <a:off x="8797756" y="6248597"/>
            <a:ext cx="8117576" cy="440927"/>
            <a:chOff x="8797756" y="6248597"/>
            <a:chExt cx="8117576" cy="44092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275E8-DE05-1E13-D79F-431EE1863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97756" y="6248597"/>
              <a:ext cx="8117576" cy="440927"/>
            </a:xfrm>
            <a:prstGeom prst="rect">
              <a:avLst/>
            </a:prstGeom>
          </p:spPr>
        </p:pic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6CDC1A4-C5FA-7F8A-2EA1-7AEBE977F6C5}"/>
                </a:ext>
              </a:extLst>
            </p:cNvPr>
            <p:cNvCxnSpPr/>
            <p:nvPr/>
          </p:nvCxnSpPr>
          <p:spPr>
            <a:xfrm>
              <a:off x="15207996" y="6649212"/>
              <a:ext cx="1036354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20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A4E957-9222-A711-5366-686CA551C9FA}"/>
              </a:ext>
            </a:extLst>
          </p:cNvPr>
          <p:cNvSpPr txBox="1"/>
          <p:nvPr/>
        </p:nvSpPr>
        <p:spPr>
          <a:xfrm>
            <a:off x="8246631" y="564549"/>
            <a:ext cx="19945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07270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3ABF0-5FB5-BB71-C353-50060AF059D6}"/>
              </a:ext>
            </a:extLst>
          </p:cNvPr>
          <p:cNvSpPr txBox="1"/>
          <p:nvPr/>
        </p:nvSpPr>
        <p:spPr>
          <a:xfrm>
            <a:off x="3278838" y="1874148"/>
            <a:ext cx="49677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chmod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grep (+) grep –n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mkdir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65919-D072-01FD-D321-33A1171E7E95}"/>
              </a:ext>
            </a:extLst>
          </p:cNvPr>
          <p:cNvSpPr txBox="1"/>
          <p:nvPr/>
        </p:nvSpPr>
        <p:spPr>
          <a:xfrm>
            <a:off x="11367144" y="1866448"/>
            <a:ext cx="351710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pwd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rmdir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2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 -n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touch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wc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which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  <a:hlinkClick r:id="rId3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whoami</a:t>
            </a:r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endParaRPr lang="en-US" altLang="ko-KR" sz="3600"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3600"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</a:t>
            </a:r>
            <a:endParaRPr lang="en-US" altLang="ko-KR" sz="36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5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62518" y="614502"/>
            <a:ext cx="27611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rmdir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rmdir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비어있는 디렉토리 삭제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817587" y="272458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08600" y="2724589"/>
            <a:ext cx="211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0CA69-5BF1-A531-9C99-C337AD1F4552}"/>
              </a:ext>
            </a:extLst>
          </p:cNvPr>
          <p:cNvSpPr txBox="1"/>
          <p:nvPr/>
        </p:nvSpPr>
        <p:spPr>
          <a:xfrm>
            <a:off x="8788994" y="551968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24BBA-DE9C-6BF0-9980-EBB37007176B}"/>
              </a:ext>
            </a:extLst>
          </p:cNvPr>
          <p:cNvSpPr txBox="1"/>
          <p:nvPr/>
        </p:nvSpPr>
        <p:spPr>
          <a:xfrm>
            <a:off x="8788994" y="7338400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D849D-EAF7-70FE-61BC-CD7D476BE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57" y="3364885"/>
            <a:ext cx="7730046" cy="60622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69986F-5823-848B-19A8-93A6B6363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055" y="3920802"/>
            <a:ext cx="8708888" cy="9286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C61871B-9BE0-D58C-8575-9BDD29817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4705" y="7902292"/>
            <a:ext cx="8410740" cy="148559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8B6C4F-4306-A96F-21C3-14ABDA4B2C03}"/>
              </a:ext>
            </a:extLst>
          </p:cNvPr>
          <p:cNvGrpSpPr/>
          <p:nvPr/>
        </p:nvGrpSpPr>
        <p:grpSpPr>
          <a:xfrm>
            <a:off x="9014705" y="6448574"/>
            <a:ext cx="8723187" cy="369989"/>
            <a:chOff x="9014705" y="6448574"/>
            <a:chExt cx="8723187" cy="36998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D6A84C-6477-14E4-BC3B-111D0B600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14705" y="6448574"/>
              <a:ext cx="8723187" cy="36998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9F97127-5A2C-2EDF-015D-71D19DBD9252}"/>
                </a:ext>
              </a:extLst>
            </p:cNvPr>
            <p:cNvCxnSpPr/>
            <p:nvPr/>
          </p:nvCxnSpPr>
          <p:spPr>
            <a:xfrm>
              <a:off x="15697200" y="6743700"/>
              <a:ext cx="65061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15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880748" y="489107"/>
            <a:ext cx="2106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sort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9788" y="1683118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sort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정렬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097655" y="2992477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4" y="708305"/>
            <a:ext cx="204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757359-16F6-B59C-BCA3-099BE7B55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60" y="1207711"/>
            <a:ext cx="5654547" cy="82679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15F10-1F63-B3B1-375A-3ACC064BA9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9800" y="1186567"/>
            <a:ext cx="5881265" cy="8267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362ABF-95DD-63F5-591E-0364A2350F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5413" y="3691236"/>
            <a:ext cx="5336710" cy="23794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C33F84-C156-B3F9-19CA-F9163DA351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9443" y="6886500"/>
            <a:ext cx="2340176" cy="25741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D9CF7B2-F602-7275-71EE-24F214930278}"/>
              </a:ext>
            </a:extLst>
          </p:cNvPr>
          <p:cNvSpPr txBox="1"/>
          <p:nvPr/>
        </p:nvSpPr>
        <p:spPr>
          <a:xfrm>
            <a:off x="12301316" y="6236597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76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3454823" y="453303"/>
            <a:ext cx="3335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tail -n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tail –n(number)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밑부터 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줄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300938" y="353441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98773" y="1115080"/>
            <a:ext cx="2039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B7E153E-D063-F8E3-C4B9-B43B57BA3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19" y="1683118"/>
            <a:ext cx="5974455" cy="775147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707F9F-BD0A-9ADF-5BA2-BCC007157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7481" y="1683118"/>
            <a:ext cx="5621396" cy="774828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F2EDEB-51D9-D0B1-4D77-6F8B65FAE3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13919" y="4180535"/>
            <a:ext cx="5155879" cy="757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34D96A1-5CE1-B401-879C-A705914A8B99}"/>
              </a:ext>
            </a:extLst>
          </p:cNvPr>
          <p:cNvSpPr txBox="1"/>
          <p:nvPr/>
        </p:nvSpPr>
        <p:spPr>
          <a:xfrm>
            <a:off x="12347223" y="6269443"/>
            <a:ext cx="16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D64C118-3717-E315-5D0E-68192B58BE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13919" y="6841288"/>
            <a:ext cx="5222576" cy="7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645664" y="614502"/>
            <a:ext cx="28215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touch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318472" y="1719460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touch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빈 파일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076848" y="361058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1927606" y="132670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F4C71-57F9-8B8F-501F-B5FE1388E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2019" y="1891319"/>
            <a:ext cx="6285820" cy="7569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A660F3-B3FF-30E6-37DD-1634E2F16D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6848" y="4337742"/>
            <a:ext cx="7045792" cy="7683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69C7A1-DB6B-21B9-AE95-10A39C2702A3}"/>
              </a:ext>
            </a:extLst>
          </p:cNvPr>
          <p:cNvGrpSpPr/>
          <p:nvPr/>
        </p:nvGrpSpPr>
        <p:grpSpPr>
          <a:xfrm>
            <a:off x="9056429" y="6131208"/>
            <a:ext cx="7693687" cy="348992"/>
            <a:chOff x="10054785" y="6126313"/>
            <a:chExt cx="7693687" cy="3489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96306C5-64E2-640F-BCDE-A3873BD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54785" y="6126313"/>
              <a:ext cx="7693687" cy="348992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E9A0C6F-039A-247D-3BF7-F6E100BBAE6A}"/>
                </a:ext>
              </a:extLst>
            </p:cNvPr>
            <p:cNvCxnSpPr>
              <a:cxnSpLocks/>
            </p:cNvCxnSpPr>
            <p:nvPr/>
          </p:nvCxnSpPr>
          <p:spPr>
            <a:xfrm>
              <a:off x="14020800" y="6410680"/>
              <a:ext cx="381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25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9997" y="614502"/>
            <a:ext cx="2205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uniq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4138372" y="1548536"/>
            <a:ext cx="3472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uniq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내용 제거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2125422" y="3118753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86441" y="193703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9E4030-B2F8-2694-DD1B-FF4710ACA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57" y="2625754"/>
            <a:ext cx="5628439" cy="68353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7B6826-8C3E-B8FB-EDD1-4DBA70D22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264" y="5757150"/>
            <a:ext cx="6008136" cy="37004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8F0BE78-8506-B99F-2B10-3916F40DDA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0615" y="3788518"/>
            <a:ext cx="5625722" cy="18612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DF8180-E6AA-752E-26BD-5612224EBA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58756" y="6676033"/>
            <a:ext cx="2340176" cy="25741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7195C4D-DAA3-B99F-ABDE-D9248162A1F5}"/>
              </a:ext>
            </a:extLst>
          </p:cNvPr>
          <p:cNvSpPr txBox="1"/>
          <p:nvPr/>
        </p:nvSpPr>
        <p:spPr>
          <a:xfrm>
            <a:off x="12190629" y="6026130"/>
            <a:ext cx="30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test.txt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원본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2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379653" y="580794"/>
            <a:ext cx="15213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wc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251800" y="2256392"/>
            <a:ext cx="8365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wc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내에 존재하는 바이트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 수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384388" y="876807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840AA-8530-29B8-35B1-23E816BFE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42" y="1439762"/>
            <a:ext cx="4614094" cy="8079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AC8F97-0C13-F616-8C9C-B8E11CE830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4136" y="4851434"/>
            <a:ext cx="7059010" cy="4667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12332692" y="440452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791444-D059-8AFD-D07D-F536AC0A399B}"/>
              </a:ext>
            </a:extLst>
          </p:cNvPr>
          <p:cNvGrpSpPr/>
          <p:nvPr/>
        </p:nvGrpSpPr>
        <p:grpSpPr>
          <a:xfrm>
            <a:off x="12109032" y="4880135"/>
            <a:ext cx="5762110" cy="2015965"/>
            <a:chOff x="12109032" y="4880135"/>
            <a:chExt cx="5762110" cy="20159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FE5-E06A-BBFE-1D9D-82767318E60D}"/>
                </a:ext>
              </a:extLst>
            </p:cNvPr>
            <p:cNvSpPr txBox="1"/>
            <p:nvPr/>
          </p:nvSpPr>
          <p:spPr>
            <a:xfrm>
              <a:off x="12142307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라인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F35A8BC-61DF-7091-2307-748BC4B72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109032" y="4880135"/>
              <a:ext cx="5762110" cy="630231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E235012-401B-EB74-A27E-F57E792B28D7}"/>
                </a:ext>
              </a:extLst>
            </p:cNvPr>
            <p:cNvCxnSpPr/>
            <p:nvPr/>
          </p:nvCxnSpPr>
          <p:spPr>
            <a:xfrm flipH="1" flipV="1">
              <a:off x="12240983" y="5476007"/>
              <a:ext cx="152400" cy="776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0F60B7D-E162-AA89-5164-1CE3DEC9C3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70201" y="5442465"/>
              <a:ext cx="475441" cy="77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66EAC3-4D27-336C-4B04-518E6F2E6E25}"/>
                </a:ext>
              </a:extLst>
            </p:cNvPr>
            <p:cNvSpPr txBox="1"/>
            <p:nvPr/>
          </p:nvSpPr>
          <p:spPr>
            <a:xfrm>
              <a:off x="12886655" y="6249769"/>
              <a:ext cx="659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단어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5E9AD7B-81A2-E1BE-0448-EE468B866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23837" y="5459131"/>
              <a:ext cx="1020976" cy="829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41CBFFB-7648-8182-0561-7C9A12CF190C}"/>
                </a:ext>
              </a:extLst>
            </p:cNvPr>
            <p:cNvSpPr txBox="1"/>
            <p:nvPr/>
          </p:nvSpPr>
          <p:spPr>
            <a:xfrm>
              <a:off x="13748132" y="6221391"/>
              <a:ext cx="8369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바이트　수</a:t>
              </a:r>
              <a:endPara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5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263638" y="1341336"/>
            <a:ext cx="4613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which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명령어 위치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676608" y="8375341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45807" y="1413175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2087F-9840-8CF6-C44F-F5BED5DD9AEB}"/>
              </a:ext>
            </a:extLst>
          </p:cNvPr>
          <p:cNvSpPr txBox="1"/>
          <p:nvPr/>
        </p:nvSpPr>
        <p:spPr>
          <a:xfrm>
            <a:off x="7623910" y="566789"/>
            <a:ext cx="28695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which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7D06BF6-62CF-B3AA-1456-046ABF7E3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403" y="1959855"/>
            <a:ext cx="6196400" cy="55715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AF4342-5D67-714D-D96C-87FC4EF018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971" y="2431781"/>
            <a:ext cx="7089321" cy="50920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A732856-BDF4-9111-0CB1-8956FC8846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469" y="8375341"/>
            <a:ext cx="5022915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6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205008" y="571500"/>
            <a:ext cx="3862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whoami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2332692" y="2331771"/>
            <a:ext cx="499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whoami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로그인한 사용자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66953" y="3175961"/>
            <a:ext cx="2230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3E283-6FE6-7952-D807-89447DD12ED2}"/>
              </a:ext>
            </a:extLst>
          </p:cNvPr>
          <p:cNvSpPr txBox="1"/>
          <p:nvPr/>
        </p:nvSpPr>
        <p:spPr>
          <a:xfrm>
            <a:off x="9415268" y="3885208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9604-DAA7-0E36-6CEA-4C72CB11EE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807" y="3821333"/>
            <a:ext cx="8540788" cy="5267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AF4990-DBE5-C16D-E75B-7EF47A419E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7870" y="4673716"/>
            <a:ext cx="7782422" cy="9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548203" y="1336650"/>
            <a:ext cx="1828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CA29E-A3CD-4AEF-25D8-1A2DA071E970}"/>
              </a:ext>
            </a:extLst>
          </p:cNvPr>
          <p:cNvSpPr txBox="1"/>
          <p:nvPr/>
        </p:nvSpPr>
        <p:spPr>
          <a:xfrm>
            <a:off x="692354" y="2834652"/>
            <a:ext cx="1661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https://eteo.tistory.com/180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http://egloos.zum.com/sungjinl2e/v/3325490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http://sosal.tistory.com/54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https://sosal.kr/126</a:t>
            </a:r>
          </a:p>
          <a:p>
            <a:endParaRPr lang="en-US" altLang="ko-KR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  <a:endParaRPr lang="ko-KR" altLang="en-US" sz="2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7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5301A-82EE-5B80-E029-D259D5C2F26E}"/>
              </a:ext>
            </a:extLst>
          </p:cNvPr>
          <p:cNvSpPr txBox="1"/>
          <p:nvPr/>
        </p:nvSpPr>
        <p:spPr>
          <a:xfrm>
            <a:off x="6020069" y="4360567"/>
            <a:ext cx="6436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>
                <a:solidFill>
                  <a:srgbClr val="0727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219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29232" y="691075"/>
            <a:ext cx="158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cat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EA61E5-39AA-2D98-627E-E4CD4E1791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666" y="1388648"/>
            <a:ext cx="6000028" cy="7767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cat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또는 텍스트 파일의 내용 화면에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2000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FDB447-206B-282E-3CE7-3CE85E094E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433"/>
          <a:stretch/>
        </p:blipFill>
        <p:spPr>
          <a:xfrm>
            <a:off x="8410073" y="5798379"/>
            <a:ext cx="8579734" cy="33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425278" y="644677"/>
            <a:ext cx="3411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chmod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chmod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파일과 디렉토리의 사용 권한 변경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631884" y="1041882"/>
            <a:ext cx="20511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71F2F7-BDAF-05EE-33DB-3A8E1AC0D372}"/>
              </a:ext>
            </a:extLst>
          </p:cNvPr>
          <p:cNvGrpSpPr/>
          <p:nvPr/>
        </p:nvGrpSpPr>
        <p:grpSpPr>
          <a:xfrm>
            <a:off x="8410073" y="6265828"/>
            <a:ext cx="8634809" cy="1392272"/>
            <a:chOff x="8410073" y="6265828"/>
            <a:chExt cx="8634809" cy="13922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9ED475-B284-6425-B9C0-C5CDEF50D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42"/>
            <a:stretch/>
          </p:blipFill>
          <p:spPr>
            <a:xfrm>
              <a:off x="8410073" y="6265828"/>
              <a:ext cx="8634249" cy="50301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046BF-CF3F-9323-E8B2-4240BDBC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10073" y="6971611"/>
              <a:ext cx="8634809" cy="686489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8F40F29-BA2C-56E7-7A6D-9B1AE6C204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9828" y="8230413"/>
            <a:ext cx="8656706" cy="418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8440510" y="7729835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5DC9B24-B903-97A9-B620-D813573063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411" y="1574039"/>
            <a:ext cx="6771320" cy="79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7879124" y="614502"/>
            <a:ext cx="2605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clear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374329" y="3056587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clear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화면 지움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4012" y="5217905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22621" y="3194081"/>
            <a:ext cx="2115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A5C42-F5AE-45DC-9141-067451BE169C}"/>
              </a:ext>
            </a:extLst>
          </p:cNvPr>
          <p:cNvSpPr txBox="1"/>
          <p:nvPr/>
        </p:nvSpPr>
        <p:spPr>
          <a:xfrm>
            <a:off x="8458200" y="5796449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72E00E-CB7A-8246-73F8-2AAB3A33EF71}"/>
              </a:ext>
            </a:extLst>
          </p:cNvPr>
          <p:cNvSpPr txBox="1"/>
          <p:nvPr/>
        </p:nvSpPr>
        <p:spPr>
          <a:xfrm>
            <a:off x="13964927" y="5737221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0FE9F-9BBB-4548-1DF6-A6FA5C3E8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31" y="3771900"/>
            <a:ext cx="6547876" cy="4565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EF73FF-7875-F7B6-19F5-448C81F3A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1108" y="6410287"/>
            <a:ext cx="5149909" cy="25308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FF19DD6-EB15-EA48-0A2B-70E702934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1929" y="6421459"/>
            <a:ext cx="4123396" cy="4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30323" y="625322"/>
            <a:ext cx="21782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cmp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13886030" y="2139266"/>
            <a:ext cx="3401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cmp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내용 비교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문자와 라인 출력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304923" y="8074749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13791" y="1503118"/>
            <a:ext cx="195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EC21F-E57A-D283-C0D2-CB8A14EEFF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37" y="2055094"/>
            <a:ext cx="7504386" cy="7437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C4ED2E2-F345-9307-0DB9-CDE9B4048E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6933" y="2059896"/>
            <a:ext cx="5595692" cy="53999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3D74AA-3F82-7785-1F64-8498DE60F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4923" y="8690950"/>
            <a:ext cx="8776714" cy="7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972647" y="609508"/>
            <a:ext cx="1414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cp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8410073" y="2514885"/>
            <a:ext cx="7972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파일이나 디렉토리 복사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8416424" y="4229100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757131" y="811295"/>
            <a:ext cx="1972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051174-44F6-A9D0-EBB0-7EA41F9E50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826" y="1385259"/>
            <a:ext cx="7200189" cy="81268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3CEE82-BA51-F1EF-29AF-DA8C0390C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529" y="4972545"/>
            <a:ext cx="8248615" cy="4167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8E7C9F-56ED-2F27-9465-B23FE824DDAA}"/>
              </a:ext>
            </a:extLst>
          </p:cNvPr>
          <p:cNvSpPr txBox="1"/>
          <p:nvPr/>
        </p:nvSpPr>
        <p:spPr>
          <a:xfrm>
            <a:off x="8451389" y="6017653"/>
            <a:ext cx="144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 후</a:t>
            </a:r>
            <a:endParaRPr lang="en-US" altLang="ko-KR" sz="24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BA75C4-7B1F-6406-2D87-D6B80B97DB74}"/>
              </a:ext>
            </a:extLst>
          </p:cNvPr>
          <p:cNvGrpSpPr/>
          <p:nvPr/>
        </p:nvGrpSpPr>
        <p:grpSpPr>
          <a:xfrm>
            <a:off x="8481529" y="6581001"/>
            <a:ext cx="8248615" cy="1000899"/>
            <a:chOff x="8481529" y="6581001"/>
            <a:chExt cx="8248615" cy="10008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80B6C0-542D-2053-6330-337758564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209"/>
            <a:stretch/>
          </p:blipFill>
          <p:spPr>
            <a:xfrm>
              <a:off x="8481529" y="6581001"/>
              <a:ext cx="8248615" cy="100089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EF36D2-9280-BC37-95EB-CFBFA90BE276}"/>
                </a:ext>
              </a:extLst>
            </p:cNvPr>
            <p:cNvCxnSpPr/>
            <p:nvPr/>
          </p:nvCxnSpPr>
          <p:spPr>
            <a:xfrm>
              <a:off x="15011400" y="6819900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95C801A-E9B5-D761-F181-BB44E0E86C52}"/>
                </a:ext>
              </a:extLst>
            </p:cNvPr>
            <p:cNvCxnSpPr/>
            <p:nvPr/>
          </p:nvCxnSpPr>
          <p:spPr>
            <a:xfrm>
              <a:off x="15011400" y="7481823"/>
              <a:ext cx="137159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705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8042470" y="659123"/>
            <a:ext cx="2200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date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7698927" y="2521213"/>
            <a:ext cx="3078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date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시간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10363200" y="438419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486064" y="4384192"/>
            <a:ext cx="2180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EE40D6-C711-89A3-F3CC-2FF67B7800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997" y="4948260"/>
            <a:ext cx="9001530" cy="4551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23CF8B-61DD-0DC8-38AF-79C82CE9B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4785" y="4948260"/>
            <a:ext cx="7469076" cy="9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913869-F31C-DECD-76AA-E66FF82A62CC}"/>
              </a:ext>
            </a:extLst>
          </p:cNvPr>
          <p:cNvSpPr txBox="1"/>
          <p:nvPr/>
        </p:nvSpPr>
        <p:spPr>
          <a:xfrm>
            <a:off x="11565817" y="642181"/>
            <a:ext cx="23676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rgbClr val="07270A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echo</a:t>
            </a:r>
            <a:endParaRPr lang="ko-KR" altLang="en-US" sz="6600">
              <a:solidFill>
                <a:srgbClr val="07270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51E58-45AC-D7BF-DB98-BBDB425D7F1C}"/>
              </a:ext>
            </a:extLst>
          </p:cNvPr>
          <p:cNvSpPr txBox="1"/>
          <p:nvPr/>
        </p:nvSpPr>
        <p:spPr>
          <a:xfrm>
            <a:off x="9147401" y="3054897"/>
            <a:ext cx="6941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echo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 </a:t>
            </a:r>
            <a:endParaRPr lang="en-US" altLang="ko-KR" sz="3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인수로 전달되는 텍스트</a:t>
            </a:r>
            <a:r>
              <a:rPr lang="en-US" altLang="ko-KR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3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 표시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F35FE5-E06A-BBFE-1D9D-82767318E60D}"/>
              </a:ext>
            </a:extLst>
          </p:cNvPr>
          <p:cNvSpPr txBox="1"/>
          <p:nvPr/>
        </p:nvSpPr>
        <p:spPr>
          <a:xfrm>
            <a:off x="9238241" y="5192622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B30A4-5343-C2ED-FDFF-54B3DD313693}"/>
              </a:ext>
            </a:extLst>
          </p:cNvPr>
          <p:cNvSpPr txBox="1"/>
          <p:nvPr/>
        </p:nvSpPr>
        <p:spPr>
          <a:xfrm>
            <a:off x="564390" y="2726757"/>
            <a:ext cx="1950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소스코드</a:t>
            </a:r>
            <a:r>
              <a:rPr lang="en-US" altLang="ko-KR" sz="28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6EF3B-4BCD-CE21-7C9A-84F1B062C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498" y="3332253"/>
            <a:ext cx="7549113" cy="6142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D9EFE-4B59-9F21-3A02-F4973C1FB2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1032" y="6000310"/>
            <a:ext cx="8315199" cy="7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560</Words>
  <Application>Microsoft Office PowerPoint</Application>
  <PresentationFormat>사용자 지정</PresentationFormat>
  <Paragraphs>187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HY견고딕</vt:lpstr>
      <vt:lpstr>Arial</vt:lpstr>
      <vt:lpstr>Calibri</vt:lpstr>
      <vt:lpstr>휴먼둥근헤드라인</vt:lpstr>
      <vt:lpstr>Wingdings</vt:lpstr>
      <vt:lpstr>HY헤드라인M</vt:lpstr>
      <vt:lpstr>나눔바른고딕</vt:lpstr>
      <vt:lpstr>나눔고딕 ExtraBold</vt:lpstr>
      <vt:lpstr>HY궁서B</vt:lpstr>
      <vt:lpstr>Pretendard Variable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태희 고</cp:lastModifiedBy>
  <cp:revision>9</cp:revision>
  <dcterms:created xsi:type="dcterms:W3CDTF">2023-06-12T17:07:34Z</dcterms:created>
  <dcterms:modified xsi:type="dcterms:W3CDTF">2023-06-12T15:37:52Z</dcterms:modified>
</cp:coreProperties>
</file>